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3A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5"/>
    <p:restoredTop sz="94707"/>
  </p:normalViewPr>
  <p:slideViewPr>
    <p:cSldViewPr snapToGrid="0" snapToObjects="1">
      <p:cViewPr>
        <p:scale>
          <a:sx n="139" d="100"/>
          <a:sy n="139" d="100"/>
        </p:scale>
        <p:origin x="-152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jpg>
</file>

<file path=ppt/media/image6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4264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 smtClean="0"/>
              <a:t>Click to edit Master text styles</a:t>
            </a:r>
          </a:p>
          <a:p>
            <a:pPr lvl="1"/>
            <a:r>
              <a:rPr lang="cs-CZ" smtClean="0"/>
              <a:t>Second level</a:t>
            </a:r>
          </a:p>
          <a:p>
            <a:pPr lvl="2"/>
            <a:r>
              <a:rPr lang="cs-CZ" smtClean="0"/>
              <a:t>Third level</a:t>
            </a:r>
          </a:p>
          <a:p>
            <a:pPr lvl="3"/>
            <a:r>
              <a:rPr lang="cs-CZ" smtClean="0"/>
              <a:t>Fourth level</a:t>
            </a:r>
          </a:p>
          <a:p>
            <a:pPr lvl="4"/>
            <a:r>
              <a:rPr lang="cs-CZ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4779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 smtClean="0"/>
              <a:t>Click to edit Master text styles</a:t>
            </a:r>
          </a:p>
          <a:p>
            <a:pPr lvl="1"/>
            <a:r>
              <a:rPr lang="cs-CZ" smtClean="0"/>
              <a:t>Second level</a:t>
            </a:r>
          </a:p>
          <a:p>
            <a:pPr lvl="2"/>
            <a:r>
              <a:rPr lang="cs-CZ" smtClean="0"/>
              <a:t>Third level</a:t>
            </a:r>
          </a:p>
          <a:p>
            <a:pPr lvl="3"/>
            <a:r>
              <a:rPr lang="cs-CZ" smtClean="0"/>
              <a:t>Fourth level</a:t>
            </a:r>
          </a:p>
          <a:p>
            <a:pPr lvl="4"/>
            <a:r>
              <a:rPr lang="cs-CZ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9106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 smtClean="0"/>
              <a:t>Click to edit Master text styles</a:t>
            </a:r>
          </a:p>
          <a:p>
            <a:pPr lvl="1"/>
            <a:r>
              <a:rPr lang="cs-CZ" smtClean="0"/>
              <a:t>Second level</a:t>
            </a:r>
          </a:p>
          <a:p>
            <a:pPr lvl="2"/>
            <a:r>
              <a:rPr lang="cs-CZ" smtClean="0"/>
              <a:t>Third level</a:t>
            </a:r>
          </a:p>
          <a:p>
            <a:pPr lvl="3"/>
            <a:r>
              <a:rPr lang="cs-CZ" smtClean="0"/>
              <a:t>Fourth level</a:t>
            </a:r>
          </a:p>
          <a:p>
            <a:pPr lvl="4"/>
            <a:r>
              <a:rPr lang="cs-CZ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1734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cs-CZ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53745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Click to edit Master text styles</a:t>
            </a:r>
          </a:p>
          <a:p>
            <a:pPr lvl="1"/>
            <a:r>
              <a:rPr lang="cs-CZ" smtClean="0"/>
              <a:t>Second level</a:t>
            </a:r>
          </a:p>
          <a:p>
            <a:pPr lvl="2"/>
            <a:r>
              <a:rPr lang="cs-CZ" smtClean="0"/>
              <a:t>Third level</a:t>
            </a:r>
          </a:p>
          <a:p>
            <a:pPr lvl="3"/>
            <a:r>
              <a:rPr lang="cs-CZ" smtClean="0"/>
              <a:t>Fourth level</a:t>
            </a:r>
          </a:p>
          <a:p>
            <a:pPr lvl="4"/>
            <a:r>
              <a:rPr lang="cs-CZ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 smtClean="0"/>
              <a:t>Click to edit Master text styles</a:t>
            </a:r>
          </a:p>
          <a:p>
            <a:pPr lvl="1"/>
            <a:r>
              <a:rPr lang="cs-CZ" smtClean="0"/>
              <a:t>Second level</a:t>
            </a:r>
          </a:p>
          <a:p>
            <a:pPr lvl="2"/>
            <a:r>
              <a:rPr lang="cs-CZ" smtClean="0"/>
              <a:t>Third level</a:t>
            </a:r>
          </a:p>
          <a:p>
            <a:pPr lvl="3"/>
            <a:r>
              <a:rPr lang="cs-CZ" smtClean="0"/>
              <a:t>Fourth level</a:t>
            </a:r>
          </a:p>
          <a:p>
            <a:pPr lvl="4"/>
            <a:r>
              <a:rPr lang="cs-CZ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45927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 smtClean="0"/>
              <a:t>Click to edit Master text styles</a:t>
            </a:r>
          </a:p>
          <a:p>
            <a:pPr lvl="1"/>
            <a:r>
              <a:rPr lang="cs-CZ" smtClean="0"/>
              <a:t>Second level</a:t>
            </a:r>
          </a:p>
          <a:p>
            <a:pPr lvl="2"/>
            <a:r>
              <a:rPr lang="cs-CZ" smtClean="0"/>
              <a:t>Third level</a:t>
            </a:r>
          </a:p>
          <a:p>
            <a:pPr lvl="3"/>
            <a:r>
              <a:rPr lang="cs-CZ" smtClean="0"/>
              <a:t>Fourth level</a:t>
            </a:r>
          </a:p>
          <a:p>
            <a:pPr lvl="4"/>
            <a:r>
              <a:rPr lang="cs-CZ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 smtClean="0"/>
              <a:t>Click to edit Master text styles</a:t>
            </a:r>
          </a:p>
          <a:p>
            <a:pPr lvl="1"/>
            <a:r>
              <a:rPr lang="cs-CZ" smtClean="0"/>
              <a:t>Second level</a:t>
            </a:r>
          </a:p>
          <a:p>
            <a:pPr lvl="2"/>
            <a:r>
              <a:rPr lang="cs-CZ" smtClean="0"/>
              <a:t>Third level</a:t>
            </a:r>
          </a:p>
          <a:p>
            <a:pPr lvl="3"/>
            <a:r>
              <a:rPr lang="cs-CZ" smtClean="0"/>
              <a:t>Fourth level</a:t>
            </a:r>
          </a:p>
          <a:p>
            <a:pPr lvl="4"/>
            <a:r>
              <a:rPr lang="cs-CZ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480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47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6649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 smtClean="0"/>
              <a:t>Click to edit Master text styles</a:t>
            </a:r>
          </a:p>
          <a:p>
            <a:pPr lvl="1"/>
            <a:r>
              <a:rPr lang="cs-CZ" smtClean="0"/>
              <a:t>Second level</a:t>
            </a:r>
          </a:p>
          <a:p>
            <a:pPr lvl="2"/>
            <a:r>
              <a:rPr lang="cs-CZ" smtClean="0"/>
              <a:t>Third level</a:t>
            </a:r>
          </a:p>
          <a:p>
            <a:pPr lvl="3"/>
            <a:r>
              <a:rPr lang="cs-CZ" smtClean="0"/>
              <a:t>Fourth level</a:t>
            </a:r>
          </a:p>
          <a:p>
            <a:pPr lvl="4"/>
            <a:r>
              <a:rPr lang="cs-CZ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338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4244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 smtClean="0"/>
              <a:t>Click to edit Master text styles</a:t>
            </a:r>
          </a:p>
          <a:p>
            <a:pPr lvl="1"/>
            <a:r>
              <a:rPr lang="cs-CZ" smtClean="0"/>
              <a:t>Second level</a:t>
            </a:r>
          </a:p>
          <a:p>
            <a:pPr lvl="2"/>
            <a:r>
              <a:rPr lang="cs-CZ" smtClean="0"/>
              <a:t>Third level</a:t>
            </a:r>
          </a:p>
          <a:p>
            <a:pPr lvl="3"/>
            <a:r>
              <a:rPr lang="cs-CZ" smtClean="0"/>
              <a:t>Fourth level</a:t>
            </a:r>
          </a:p>
          <a:p>
            <a:pPr lvl="4"/>
            <a:r>
              <a:rPr lang="cs-CZ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E6E8E-7A24-8547-A09F-CECD5FA6EB8E}" type="datetimeFigureOut">
              <a:rPr lang="en-US" smtClean="0"/>
              <a:t>5/12/16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F448E3-FF6E-6C46-B799-932C525E5A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9143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050467" y="-375781"/>
            <a:ext cx="14349818" cy="8968636"/>
          </a:xfrm>
          <a:prstGeom prst="rect">
            <a:avLst/>
          </a:prstGeom>
        </p:spPr>
      </p:pic>
      <p:sp>
        <p:nvSpPr>
          <p:cNvPr id="37" name="Freeform 36"/>
          <p:cNvSpPr/>
          <p:nvPr/>
        </p:nvSpPr>
        <p:spPr>
          <a:xfrm>
            <a:off x="8611598" y="2252097"/>
            <a:ext cx="3307573" cy="947772"/>
          </a:xfrm>
          <a:custGeom>
            <a:avLst/>
            <a:gdLst>
              <a:gd name="connsiteX0" fmla="*/ 0 w 2943434"/>
              <a:gd name="connsiteY0" fmla="*/ 0 h 947772"/>
              <a:gd name="connsiteX1" fmla="*/ 460538 w 2943434"/>
              <a:gd name="connsiteY1" fmla="*/ 200234 h 947772"/>
              <a:gd name="connsiteX2" fmla="*/ 867679 w 2943434"/>
              <a:gd name="connsiteY2" fmla="*/ 373769 h 947772"/>
              <a:gd name="connsiteX3" fmla="*/ 1421659 w 2943434"/>
              <a:gd name="connsiteY3" fmla="*/ 253629 h 947772"/>
              <a:gd name="connsiteX4" fmla="*/ 2943434 w 2943434"/>
              <a:gd name="connsiteY4" fmla="*/ 947772 h 9477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43434" h="947772">
                <a:moveTo>
                  <a:pt x="0" y="0"/>
                </a:moveTo>
                <a:lnTo>
                  <a:pt x="460538" y="200234"/>
                </a:lnTo>
                <a:cubicBezTo>
                  <a:pt x="605151" y="262529"/>
                  <a:pt x="707492" y="364870"/>
                  <a:pt x="867679" y="373769"/>
                </a:cubicBezTo>
                <a:cubicBezTo>
                  <a:pt x="1027866" y="382668"/>
                  <a:pt x="1075700" y="157962"/>
                  <a:pt x="1421659" y="253629"/>
                </a:cubicBezTo>
                <a:cubicBezTo>
                  <a:pt x="1767618" y="349296"/>
                  <a:pt x="2943434" y="947772"/>
                  <a:pt x="2943434" y="947772"/>
                </a:cubicBezTo>
              </a:path>
            </a:pathLst>
          </a:custGeom>
          <a:ln w="76200">
            <a:solidFill>
              <a:schemeClr val="bg1">
                <a:alpha val="39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/>
          <p:cNvSpPr/>
          <p:nvPr/>
        </p:nvSpPr>
        <p:spPr>
          <a:xfrm>
            <a:off x="10272059" y="2232075"/>
            <a:ext cx="790388" cy="7903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18906" y="2501017"/>
            <a:ext cx="790388" cy="790388"/>
          </a:xfrm>
          <a:prstGeom prst="rect">
            <a:avLst/>
          </a:prstGeom>
        </p:spPr>
      </p:pic>
      <p:sp>
        <p:nvSpPr>
          <p:cNvPr id="7" name="Oval 6"/>
          <p:cNvSpPr/>
          <p:nvPr/>
        </p:nvSpPr>
        <p:spPr>
          <a:xfrm>
            <a:off x="9904506" y="2124498"/>
            <a:ext cx="790388" cy="7903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8765987" y="1963128"/>
            <a:ext cx="790388" cy="7903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8990106" y="1998992"/>
            <a:ext cx="790388" cy="7903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8488078" y="1927268"/>
            <a:ext cx="790388" cy="790388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51912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200" y="1955800"/>
            <a:ext cx="1104900" cy="2946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1580"/>
          <a:stretch/>
        </p:blipFill>
        <p:spPr>
          <a:xfrm>
            <a:off x="3765494" y="1828800"/>
            <a:ext cx="1612418" cy="307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542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96071" y="1833962"/>
            <a:ext cx="5771240" cy="324632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750741" y="1833962"/>
            <a:ext cx="5771241" cy="324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14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0</Words>
  <Application>Microsoft Macintosh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Marek Foltýn</dc:creator>
  <cp:lastModifiedBy>Marek Foltýn</cp:lastModifiedBy>
  <cp:revision>8</cp:revision>
  <dcterms:created xsi:type="dcterms:W3CDTF">2016-05-11T23:36:42Z</dcterms:created>
  <dcterms:modified xsi:type="dcterms:W3CDTF">2016-05-12T00:43:31Z</dcterms:modified>
</cp:coreProperties>
</file>

<file path=docProps/thumbnail.jpeg>
</file>